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42113" cy="9875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F32D"/>
    <a:srgbClr val="00FF00"/>
    <a:srgbClr val="86F52B"/>
    <a:srgbClr val="5DFB25"/>
    <a:srgbClr val="00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19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44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01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238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78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504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818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633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86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028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239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25E81-E99B-47C8-884E-63670A412183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2F04F-5993-4B6A-8BE6-C423D6E1E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62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4CBB81E-99E5-3633-60B7-4E661CB6E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4"/>
            <a:ext cx="6858000" cy="9905999"/>
          </a:xfrm>
          <a:prstGeom prst="rect">
            <a:avLst/>
          </a:prstGeom>
          <a:ln>
            <a:solidFill>
              <a:srgbClr val="00FF00"/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5B8F5E0-A0D4-69CA-6B0F-2DABE660B1A5}"/>
              </a:ext>
            </a:extLst>
          </p:cNvPr>
          <p:cNvSpPr txBox="1"/>
          <p:nvPr/>
        </p:nvSpPr>
        <p:spPr>
          <a:xfrm>
            <a:off x="2197766" y="406776"/>
            <a:ext cx="4809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b="1" dirty="0">
                <a:ln w="38100">
                  <a:solidFill>
                    <a:schemeClr val="tx1"/>
                  </a:solidFill>
                </a:ln>
                <a:solidFill>
                  <a:srgbClr val="BFF32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STAVĚNÍ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B7DBFBC-94B2-FEE6-46B9-D5A9511564FF}"/>
              </a:ext>
            </a:extLst>
          </p:cNvPr>
          <p:cNvSpPr txBox="1"/>
          <p:nvPr/>
        </p:nvSpPr>
        <p:spPr>
          <a:xfrm>
            <a:off x="3725561" y="1484931"/>
            <a:ext cx="34893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b="1" dirty="0">
                <a:ln w="38100">
                  <a:solidFill>
                    <a:schemeClr val="tx1"/>
                  </a:solidFill>
                </a:ln>
                <a:solidFill>
                  <a:srgbClr val="BFF32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MÁJE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DECB32A-1E41-739D-6FA9-EA6DB99C950F}"/>
              </a:ext>
            </a:extLst>
          </p:cNvPr>
          <p:cNvSpPr txBox="1"/>
          <p:nvPr/>
        </p:nvSpPr>
        <p:spPr>
          <a:xfrm>
            <a:off x="3158696" y="2624641"/>
            <a:ext cx="392384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v zámeckém parku v Laškově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EABE22D-8569-5202-AEFE-C88EA0FC7FD6}"/>
              </a:ext>
            </a:extLst>
          </p:cNvPr>
          <p:cNvSpPr txBox="1"/>
          <p:nvPr/>
        </p:nvSpPr>
        <p:spPr>
          <a:xfrm>
            <a:off x="4273024" y="2892862"/>
            <a:ext cx="29214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b="1" dirty="0">
                <a:ln w="38100">
                  <a:solidFill>
                    <a:schemeClr val="tx1"/>
                  </a:solidFill>
                </a:ln>
                <a:solidFill>
                  <a:srgbClr val="BFF32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2. 5.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D51A0A8-E2DD-43B1-7CC3-D013CCEFE881}"/>
              </a:ext>
            </a:extLst>
          </p:cNvPr>
          <p:cNvSpPr txBox="1"/>
          <p:nvPr/>
        </p:nvSpPr>
        <p:spPr>
          <a:xfrm>
            <a:off x="5597090" y="4160062"/>
            <a:ext cx="1221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n w="25400">
                  <a:solidFill>
                    <a:schemeClr val="tx1"/>
                  </a:solidFill>
                </a:ln>
                <a:solidFill>
                  <a:srgbClr val="BFF32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2026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113A06D-2518-3E4C-5344-F065F3C63959}"/>
              </a:ext>
            </a:extLst>
          </p:cNvPr>
          <p:cNvSpPr txBox="1"/>
          <p:nvPr/>
        </p:nvSpPr>
        <p:spPr>
          <a:xfrm>
            <a:off x="4827004" y="4715933"/>
            <a:ext cx="2921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>
                <a:ln w="38100">
                  <a:solidFill>
                    <a:schemeClr val="tx1"/>
                  </a:solidFill>
                </a:ln>
                <a:solidFill>
                  <a:srgbClr val="BFF32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16:00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476A019-EC69-DC44-6775-6FE78AD26B04}"/>
              </a:ext>
            </a:extLst>
          </p:cNvPr>
          <p:cNvSpPr txBox="1"/>
          <p:nvPr/>
        </p:nvSpPr>
        <p:spPr>
          <a:xfrm>
            <a:off x="3159854" y="-51713"/>
            <a:ext cx="4073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SDH LAŠKOV zve na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15DFECA-2931-D021-9CA0-84FEA7E95B7E}"/>
              </a:ext>
            </a:extLst>
          </p:cNvPr>
          <p:cNvSpPr txBox="1"/>
          <p:nvPr/>
        </p:nvSpPr>
        <p:spPr>
          <a:xfrm>
            <a:off x="220932" y="4012394"/>
            <a:ext cx="3505456" cy="1384995"/>
          </a:xfrm>
          <a:prstGeom prst="rect">
            <a:avLst/>
          </a:prstGeom>
          <a:solidFill>
            <a:schemeClr val="bg1">
              <a:alpha val="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cs-CZ" sz="2800" b="1" dirty="0">
                <a:ln w="25400">
                  <a:solidFill>
                    <a:schemeClr val="tx1"/>
                  </a:solidFill>
                </a:ln>
                <a:solidFill>
                  <a:srgbClr val="BFF32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MAKRELY</a:t>
            </a:r>
          </a:p>
          <a:p>
            <a:r>
              <a:rPr lang="cs-CZ" sz="2800" b="1" dirty="0">
                <a:ln w="25400">
                  <a:solidFill>
                    <a:schemeClr val="tx1"/>
                  </a:solidFill>
                </a:ln>
                <a:solidFill>
                  <a:srgbClr val="BFF32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UDÍRNA</a:t>
            </a:r>
          </a:p>
          <a:p>
            <a:r>
              <a:rPr lang="cs-CZ" sz="2800" b="1" dirty="0">
                <a:ln w="25400">
                  <a:solidFill>
                    <a:schemeClr val="tx1"/>
                  </a:solidFill>
                </a:ln>
                <a:solidFill>
                  <a:srgbClr val="BFF32D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PÁREK V ROHLÍKU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4EA58E34-8AFC-FA57-524E-8ED0D7F76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32" y="2059274"/>
            <a:ext cx="2171181" cy="1446550"/>
          </a:xfrm>
          <a:prstGeom prst="rect">
            <a:avLst/>
          </a:prstGeom>
          <a:ln w="31750">
            <a:solidFill>
              <a:srgbClr val="BFF32D"/>
            </a:solidFill>
          </a:ln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73FCD689-FDAE-0CD3-44B2-60B4459349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024" y="8110110"/>
            <a:ext cx="2324122" cy="1548446"/>
          </a:xfrm>
          <a:prstGeom prst="rect">
            <a:avLst/>
          </a:prstGeom>
          <a:ln w="38100">
            <a:solidFill>
              <a:srgbClr val="BFF32D"/>
            </a:solidFill>
          </a:ln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156746C9-D2E4-DEA0-B636-A3BB1E5A89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58" y="8110110"/>
            <a:ext cx="2324120" cy="1548446"/>
          </a:xfrm>
          <a:prstGeom prst="rect">
            <a:avLst/>
          </a:prstGeom>
          <a:ln w="38100">
            <a:solidFill>
              <a:srgbClr val="BFF32D"/>
            </a:solidFill>
          </a:ln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E24B28BD-D831-EC9F-21C8-BBDD90692E67}"/>
              </a:ext>
            </a:extLst>
          </p:cNvPr>
          <p:cNvSpPr/>
          <p:nvPr/>
        </p:nvSpPr>
        <p:spPr>
          <a:xfrm>
            <a:off x="202461" y="3903788"/>
            <a:ext cx="3505456" cy="1622191"/>
          </a:xfrm>
          <a:prstGeom prst="rect">
            <a:avLst/>
          </a:prstGeom>
          <a:noFill/>
          <a:ln w="47625">
            <a:solidFill>
              <a:srgbClr val="BFF3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8538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217</TotalTime>
  <Words>22</Words>
  <Application>Microsoft Office PowerPoint</Application>
  <PresentationFormat>A4 (210 × 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Segoe UI Black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Zdeňka Knoblochová</dc:creator>
  <cp:lastModifiedBy>Zdeňka Knoblochová</cp:lastModifiedBy>
  <cp:revision>11</cp:revision>
  <dcterms:created xsi:type="dcterms:W3CDTF">2024-04-16T19:13:32Z</dcterms:created>
  <dcterms:modified xsi:type="dcterms:W3CDTF">2026-04-27T11:05:44Z</dcterms:modified>
</cp:coreProperties>
</file>