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43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2098E-DBB5-4755-86BA-E00642A0528F}" type="datetimeFigureOut">
              <a:rPr lang="cs-CZ" smtClean="0"/>
              <a:t>16.04.2026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6DEE-8685-4A27-B5AC-62FAFD832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79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2098E-DBB5-4755-86BA-E00642A0528F}" type="datetimeFigureOut">
              <a:rPr lang="cs-CZ" smtClean="0"/>
              <a:t>16.04.2026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6DEE-8685-4A27-B5AC-62FAFD832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540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2098E-DBB5-4755-86BA-E00642A0528F}" type="datetimeFigureOut">
              <a:rPr lang="cs-CZ" smtClean="0"/>
              <a:t>16.04.2026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6DEE-8685-4A27-B5AC-62FAFD832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860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2098E-DBB5-4755-86BA-E00642A0528F}" type="datetimeFigureOut">
              <a:rPr lang="cs-CZ" smtClean="0"/>
              <a:t>16.04.2026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6DEE-8685-4A27-B5AC-62FAFD832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637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2098E-DBB5-4755-86BA-E00642A0528F}" type="datetimeFigureOut">
              <a:rPr lang="cs-CZ" smtClean="0"/>
              <a:t>16.04.2026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6DEE-8685-4A27-B5AC-62FAFD832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720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2098E-DBB5-4755-86BA-E00642A0528F}" type="datetimeFigureOut">
              <a:rPr lang="cs-CZ" smtClean="0"/>
              <a:t>16.04.2026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6DEE-8685-4A27-B5AC-62FAFD832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725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2098E-DBB5-4755-86BA-E00642A0528F}" type="datetimeFigureOut">
              <a:rPr lang="cs-CZ" smtClean="0"/>
              <a:t>16.04.2026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6DEE-8685-4A27-B5AC-62FAFD832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7210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2098E-DBB5-4755-86BA-E00642A0528F}" type="datetimeFigureOut">
              <a:rPr lang="cs-CZ" smtClean="0"/>
              <a:t>16.04.2026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6DEE-8685-4A27-B5AC-62FAFD832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885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2098E-DBB5-4755-86BA-E00642A0528F}" type="datetimeFigureOut">
              <a:rPr lang="cs-CZ" smtClean="0"/>
              <a:t>16.04.2026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6DEE-8685-4A27-B5AC-62FAFD832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657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2098E-DBB5-4755-86BA-E00642A0528F}" type="datetimeFigureOut">
              <a:rPr lang="cs-CZ" smtClean="0"/>
              <a:t>16.04.2026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6DEE-8685-4A27-B5AC-62FAFD832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568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2098E-DBB5-4755-86BA-E00642A0528F}" type="datetimeFigureOut">
              <a:rPr lang="cs-CZ" smtClean="0"/>
              <a:t>16.04.2026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6DEE-8685-4A27-B5AC-62FAFD832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665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2098E-DBB5-4755-86BA-E00642A0528F}" type="datetimeFigureOut">
              <a:rPr lang="cs-CZ" smtClean="0"/>
              <a:t>16.04.2026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46DEE-8685-4A27-B5AC-62FAFD832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26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56B46AE8-935E-AF71-624D-282072F7E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8" y="0"/>
            <a:ext cx="9895682" cy="6858000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4255DC8E-1AD3-E393-F21A-6E12A67123F4}"/>
              </a:ext>
            </a:extLst>
          </p:cNvPr>
          <p:cNvSpPr/>
          <p:nvPr/>
        </p:nvSpPr>
        <p:spPr>
          <a:xfrm>
            <a:off x="5345405" y="3839701"/>
            <a:ext cx="4368437" cy="283939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889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EBB6B8F-F571-9995-D7C7-92350ED014AE}"/>
              </a:ext>
            </a:extLst>
          </p:cNvPr>
          <p:cNvSpPr txBox="1"/>
          <p:nvPr/>
        </p:nvSpPr>
        <p:spPr>
          <a:xfrm>
            <a:off x="1" y="0"/>
            <a:ext cx="9906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>
                <a:ln w="4445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SBĚR STARÉHO ŽELEZA A     BÍLÉ ELEKTRONIKY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7BDAB2D-94D6-D4CC-5873-D20B85A486ED}"/>
              </a:ext>
            </a:extLst>
          </p:cNvPr>
          <p:cNvSpPr txBox="1"/>
          <p:nvPr/>
        </p:nvSpPr>
        <p:spPr>
          <a:xfrm>
            <a:off x="103083" y="1445693"/>
            <a:ext cx="213653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600" b="1" dirty="0">
                <a:ln w="2540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Laškov</a:t>
            </a:r>
          </a:p>
          <a:p>
            <a:pPr marL="342900" indent="-342900">
              <a:buFontTx/>
              <a:buChar char="-"/>
            </a:pPr>
            <a:r>
              <a:rPr lang="cs-CZ" sz="2600" b="1" dirty="0" err="1">
                <a:ln w="2540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Kandia</a:t>
            </a:r>
            <a:endParaRPr lang="cs-CZ" sz="2600" b="1" dirty="0">
              <a:ln w="25400">
                <a:solidFill>
                  <a:schemeClr val="tx1"/>
                </a:solidFill>
              </a:ln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cs-CZ" sz="2600" b="1" dirty="0">
                <a:ln w="2540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Dvorek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F35ACD4-6AAE-014D-3D1B-3BB7F876BF18}"/>
              </a:ext>
            </a:extLst>
          </p:cNvPr>
          <p:cNvSpPr txBox="1"/>
          <p:nvPr/>
        </p:nvSpPr>
        <p:spPr>
          <a:xfrm>
            <a:off x="118725" y="4144501"/>
            <a:ext cx="29955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b="1" dirty="0">
                <a:ln w="444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2. 5.</a:t>
            </a:r>
            <a:r>
              <a:rPr lang="cs-CZ" sz="8000" b="1" dirty="0">
                <a:ln>
                  <a:solidFill>
                    <a:schemeClr val="tx1">
                      <a:alpha val="96000"/>
                    </a:schemeClr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12497DA-B6FD-4B64-F682-31AA24F17436}"/>
              </a:ext>
            </a:extLst>
          </p:cNvPr>
          <p:cNvSpPr txBox="1"/>
          <p:nvPr/>
        </p:nvSpPr>
        <p:spPr>
          <a:xfrm>
            <a:off x="103242" y="5432039"/>
            <a:ext cx="27763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b="1" dirty="0">
                <a:ln w="444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9:00</a:t>
            </a:r>
            <a:r>
              <a:rPr lang="cs-CZ" sz="72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1760A5FC-CD5C-E70A-C91F-8AC3313A47D1}"/>
              </a:ext>
            </a:extLst>
          </p:cNvPr>
          <p:cNvSpPr txBox="1"/>
          <p:nvPr/>
        </p:nvSpPr>
        <p:spPr>
          <a:xfrm>
            <a:off x="2560059" y="4256138"/>
            <a:ext cx="1484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n w="254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2026</a:t>
            </a:r>
            <a:r>
              <a:rPr lang="cs-CZ" sz="72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82069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41</TotalTime>
  <Words>15</Words>
  <Application>Microsoft Office PowerPoint</Application>
  <PresentationFormat>A4 (210 × 297 mm)</PresentationFormat>
  <Paragraphs>7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Motiv Office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Zdeňka Knoblochová</dc:creator>
  <cp:lastModifiedBy>Zdeňka Knoblochová</cp:lastModifiedBy>
  <cp:revision>2</cp:revision>
  <dcterms:created xsi:type="dcterms:W3CDTF">2026-04-16T14:40:09Z</dcterms:created>
  <dcterms:modified xsi:type="dcterms:W3CDTF">2026-04-16T15:26:22Z</dcterms:modified>
</cp:coreProperties>
</file>